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331" r:id="rId2"/>
    <p:sldId id="330" r:id="rId3"/>
    <p:sldId id="332" r:id="rId4"/>
    <p:sldId id="307" r:id="rId5"/>
    <p:sldId id="310" r:id="rId6"/>
    <p:sldId id="311" r:id="rId7"/>
    <p:sldId id="313" r:id="rId8"/>
    <p:sldId id="31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we willing to honestly give Christianity a try? Many never give it a fair try! Like trying a new food, just nibbling on it doesn’t count as a taste. To truly realize the blessings, we must truly consume Jesus… wholly, completely, repeatedly.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189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5. RE: our enemy, how do we keep him from filling our hearts? We have to be filled with the words of Christ.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0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can’t be this, so it must be that…</a:t>
            </a:r>
          </a:p>
          <a:p>
            <a:r>
              <a:rPr lang="en-US" dirty="0"/>
              <a:t>How badly do we want to come to Him?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53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Based on their own authority and their own standard of righteousness, they had no hope of eternal life. </a:t>
            </a:r>
          </a:p>
          <a:p>
            <a:r>
              <a:rPr lang="en-US" dirty="0"/>
              <a:t>Partaking of Jesus doesn’t happen through simply “going to church”. Jesus and His gospel must be truly assimilated into our very being. </a:t>
            </a:r>
          </a:p>
          <a:p>
            <a:r>
              <a:rPr lang="en-US" dirty="0"/>
              <a:t>True food and drink - what is fleshly is true, but the spiritual. 2 Cor. 4:18 is also distinguishing between the true or real and the false or fake.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2480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walk in the same manner as He walked (1 Jn. 2:6)</a:t>
            </a:r>
          </a:p>
          <a:p>
            <a:r>
              <a:rPr lang="en-US" dirty="0"/>
              <a:t>Christ lives in us and the life we live in the flesh we live by faith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2001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often did Jesus try to elevate the thinking of man above the fleshly to the spiritual?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602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221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7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9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8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2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6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9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6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1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9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3/13/2020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0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March 11,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293350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E2023-DD80-4AD3-B39E-C2000FC0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2677656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sz="4400" i="1" dirty="0"/>
              <a:t>“O </a:t>
            </a:r>
            <a:r>
              <a:rPr lang="en-US" sz="4400" b="1" i="1" dirty="0"/>
              <a:t>taste</a:t>
            </a:r>
            <a:r>
              <a:rPr lang="en-US" sz="4400" i="1" dirty="0"/>
              <a:t> and see that the Lord is good; how blessed is the man who takes refuge in Him!”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3600" dirty="0"/>
              <a:t>(Psalms 34:8)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409417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E2023-DD80-4AD3-B39E-C2000FC0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" y="1600202"/>
            <a:ext cx="8922328" cy="4647426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Draw</a:t>
            </a:r>
            <a:r>
              <a:rPr lang="en-US" sz="3200" i="1" dirty="0"/>
              <a:t> near to God and He will </a:t>
            </a:r>
            <a:r>
              <a:rPr lang="en-US" sz="3200" b="1" i="1" dirty="0"/>
              <a:t>draw</a:t>
            </a:r>
            <a:r>
              <a:rPr lang="en-US" sz="3200" i="1" dirty="0"/>
              <a:t> near to you.”</a:t>
            </a:r>
          </a:p>
          <a:p>
            <a:pPr marL="0" indent="0">
              <a:buNone/>
            </a:pPr>
            <a:r>
              <a:rPr lang="en-US" sz="2800" b="1" dirty="0"/>
              <a:t>Our duty to draw near to Him! James 4:1-10</a:t>
            </a:r>
          </a:p>
          <a:p>
            <a:pPr marL="342900" indent="-342900">
              <a:buAutoNum type="arabicPeriod"/>
            </a:pPr>
            <a:r>
              <a:rPr lang="en-US" sz="2400" dirty="0"/>
              <a:t>Not done while focusing on </a:t>
            </a:r>
            <a:r>
              <a:rPr lang="en-US" sz="2400" b="1" dirty="0"/>
              <a:t>selfish pleasures</a:t>
            </a:r>
            <a:r>
              <a:rPr lang="en-US" sz="2400" dirty="0"/>
              <a:t>. (verses 1-3)</a:t>
            </a:r>
          </a:p>
          <a:p>
            <a:pPr marL="342900" indent="-342900">
              <a:buAutoNum type="arabicPeriod"/>
            </a:pPr>
            <a:r>
              <a:rPr lang="en-US" sz="2400" dirty="0"/>
              <a:t>Not while </a:t>
            </a:r>
            <a:r>
              <a:rPr lang="en-US" sz="2400" i="1" dirty="0"/>
              <a:t>“</a:t>
            </a:r>
            <a:r>
              <a:rPr lang="en-US" sz="2400" b="1" i="1" dirty="0"/>
              <a:t>friends of the world</a:t>
            </a:r>
            <a:r>
              <a:rPr lang="en-US" sz="2400" i="1" dirty="0"/>
              <a:t>.” </a:t>
            </a:r>
            <a:r>
              <a:rPr lang="en-US" sz="2400" dirty="0"/>
              <a:t>(verse 4)</a:t>
            </a:r>
          </a:p>
          <a:p>
            <a:pPr marL="342900" indent="-342900">
              <a:buAutoNum type="arabicPeriod"/>
            </a:pPr>
            <a:r>
              <a:rPr lang="en-US" sz="2400" dirty="0"/>
              <a:t>Not while holding on to a </a:t>
            </a:r>
            <a:r>
              <a:rPr lang="en-US" sz="2400" b="1" dirty="0"/>
              <a:t>prideful spirit</a:t>
            </a:r>
            <a:r>
              <a:rPr lang="en-US" sz="2400" dirty="0"/>
              <a:t>. (verses 5-6)</a:t>
            </a:r>
          </a:p>
          <a:p>
            <a:pPr marL="342900" indent="-342900">
              <a:buAutoNum type="arabicPeriod"/>
            </a:pPr>
            <a:r>
              <a:rPr lang="en-US" sz="2400" dirty="0"/>
              <a:t>Only when we </a:t>
            </a:r>
            <a:r>
              <a:rPr lang="en-US" sz="2400" b="1" dirty="0"/>
              <a:t>submit</a:t>
            </a:r>
            <a:r>
              <a:rPr lang="en-US" sz="2400" dirty="0"/>
              <a:t> to His word. (verse 7)</a:t>
            </a:r>
          </a:p>
          <a:p>
            <a:pPr marL="342900" indent="-342900">
              <a:buAutoNum type="arabicPeriod"/>
            </a:pPr>
            <a:r>
              <a:rPr lang="en-US" sz="2400" dirty="0"/>
              <a:t>Only when we </a:t>
            </a:r>
            <a:r>
              <a:rPr lang="en-US" sz="2400" b="1" dirty="0"/>
              <a:t>fight</a:t>
            </a:r>
            <a:r>
              <a:rPr lang="en-US" sz="2400" dirty="0"/>
              <a:t> and </a:t>
            </a:r>
            <a:r>
              <a:rPr lang="en-US" sz="2400" i="1" dirty="0"/>
              <a:t>“</a:t>
            </a:r>
            <a:r>
              <a:rPr lang="en-US" sz="2400" b="1" i="1" dirty="0"/>
              <a:t>resist</a:t>
            </a:r>
            <a:r>
              <a:rPr lang="en-US" sz="2400" i="1" dirty="0"/>
              <a:t>”</a:t>
            </a:r>
            <a:r>
              <a:rPr lang="en-US" sz="2400" dirty="0"/>
              <a:t> our enemy. (verse 7)</a:t>
            </a:r>
          </a:p>
          <a:p>
            <a:pPr marL="342900" indent="-342900">
              <a:buAutoNum type="arabicPeriod"/>
            </a:pPr>
            <a:r>
              <a:rPr lang="en-US" sz="2400" dirty="0"/>
              <a:t>Only when we </a:t>
            </a:r>
            <a:r>
              <a:rPr lang="en-US" sz="2400" i="1" dirty="0"/>
              <a:t>“</a:t>
            </a:r>
            <a:r>
              <a:rPr lang="en-US" sz="2400" b="1" i="1" dirty="0"/>
              <a:t>cleanse</a:t>
            </a:r>
            <a:r>
              <a:rPr lang="en-US" sz="2400" i="1" dirty="0"/>
              <a:t>”</a:t>
            </a:r>
            <a:r>
              <a:rPr lang="en-US" sz="2400" dirty="0"/>
              <a:t> and </a:t>
            </a:r>
            <a:r>
              <a:rPr lang="en-US" sz="2400" i="1" dirty="0"/>
              <a:t>“</a:t>
            </a:r>
            <a:r>
              <a:rPr lang="en-US" sz="2400" b="1" i="1" dirty="0"/>
              <a:t>purify</a:t>
            </a:r>
            <a:r>
              <a:rPr lang="en-US" sz="2400" i="1" dirty="0"/>
              <a:t>”</a:t>
            </a:r>
            <a:r>
              <a:rPr lang="en-US" sz="2400" dirty="0"/>
              <a:t> our hearts. (verse 8)</a:t>
            </a:r>
          </a:p>
          <a:p>
            <a:pPr marL="342900" indent="-342900">
              <a:buAutoNum type="arabicPeriod"/>
            </a:pPr>
            <a:r>
              <a:rPr lang="en-US" sz="2400" dirty="0"/>
              <a:t>Only when we </a:t>
            </a:r>
            <a:r>
              <a:rPr lang="en-US" sz="2400" b="1" dirty="0"/>
              <a:t>repent</a:t>
            </a:r>
            <a:r>
              <a:rPr lang="en-US" sz="2400" dirty="0"/>
              <a:t> of our sins. (verse 9)</a:t>
            </a:r>
          </a:p>
          <a:p>
            <a:pPr marL="342900" indent="-342900">
              <a:buAutoNum type="arabicPeriod"/>
            </a:pPr>
            <a:r>
              <a:rPr lang="en-US" sz="2400" dirty="0"/>
              <a:t>Only when we </a:t>
            </a:r>
            <a:r>
              <a:rPr lang="en-US" sz="2400" i="1" dirty="0"/>
              <a:t>“</a:t>
            </a:r>
            <a:r>
              <a:rPr lang="en-US" sz="2400" b="1" i="1" dirty="0"/>
              <a:t>humble</a:t>
            </a:r>
            <a:r>
              <a:rPr lang="en-US" sz="2400" i="1" dirty="0"/>
              <a:t>”</a:t>
            </a:r>
            <a:r>
              <a:rPr lang="en-US" sz="2400" dirty="0"/>
              <a:t> ourselves. (verse 10)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93F7333-E577-4837-9272-B66FA8BB9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Unless the Father … draws him</a:t>
            </a:r>
            <a:r>
              <a:rPr lang="en-US" sz="3200" i="1" dirty="0">
                <a:solidFill>
                  <a:schemeClr val="tx1"/>
                </a:solidFill>
              </a:rPr>
              <a:t>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6:44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6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295400"/>
            <a:ext cx="8804324" cy="5493812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i="1" dirty="0"/>
              <a:t>“</a:t>
            </a:r>
            <a:r>
              <a:rPr lang="en-US" sz="2700" b="1" i="1" dirty="0"/>
              <a:t>The Jews began to argue with one another, </a:t>
            </a:r>
            <a:r>
              <a:rPr lang="en-US" sz="2700" i="1" dirty="0"/>
              <a:t>saying</a:t>
            </a:r>
            <a:r>
              <a:rPr lang="en-US" sz="2700" b="1" i="1" dirty="0"/>
              <a:t>, </a:t>
            </a:r>
            <a:r>
              <a:rPr lang="en-US" sz="2700" i="1" dirty="0"/>
              <a:t>‘</a:t>
            </a:r>
            <a:r>
              <a:rPr lang="en-US" sz="2700" b="1" i="1" dirty="0"/>
              <a:t>How can this man give us His flesh to eat</a:t>
            </a:r>
            <a:r>
              <a:rPr lang="en-US" sz="2700" i="1" dirty="0"/>
              <a:t>?’”</a:t>
            </a:r>
            <a:r>
              <a:rPr lang="en-US" sz="2700" dirty="0"/>
              <a:t> (verse 52)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Jesus doesn’t back away from this </a:t>
            </a:r>
            <a:r>
              <a:rPr lang="en-US" sz="2700" i="1" dirty="0"/>
              <a:t>“</a:t>
            </a:r>
            <a:r>
              <a:rPr lang="en-US" sz="2700" b="1" i="1" dirty="0"/>
              <a:t>difficult statement</a:t>
            </a:r>
            <a:r>
              <a:rPr lang="en-US" sz="2700" i="1" dirty="0"/>
              <a:t>”</a:t>
            </a:r>
            <a:r>
              <a:rPr lang="en-US" sz="2700" dirty="0"/>
              <a:t> (verse 60):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i="1" dirty="0"/>
              <a:t>“Unless you eat the flesh of the Son of Man and drink His blood, </a:t>
            </a:r>
            <a:r>
              <a:rPr lang="en-US" sz="2700" b="1" i="1" dirty="0"/>
              <a:t>you have no life in yourselves</a:t>
            </a:r>
            <a:r>
              <a:rPr lang="en-US" sz="2700" i="1" dirty="0"/>
              <a:t>. He who eats My flesh and drinks My blood </a:t>
            </a:r>
            <a:r>
              <a:rPr lang="en-US" sz="2700" b="1" i="1" dirty="0"/>
              <a:t>has eternal life</a:t>
            </a:r>
            <a:r>
              <a:rPr lang="en-US" sz="2700" i="1" dirty="0"/>
              <a:t>, and </a:t>
            </a:r>
            <a:r>
              <a:rPr lang="en-US" sz="2700" b="1" i="1" dirty="0"/>
              <a:t>I will raise him up on the last day</a:t>
            </a:r>
            <a:r>
              <a:rPr lang="en-US" sz="2700" i="1" dirty="0"/>
              <a:t>.” </a:t>
            </a:r>
            <a:r>
              <a:rPr lang="en-US" sz="2700" dirty="0"/>
              <a:t>(verses 53-54)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Literal consumption of flesh and blood was against the Law. A devout Jew would find such literal talk detestable.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Jesus’ goal was to get this crowd to appreciate the spiritual lesson He is trying to convey.</a:t>
            </a:r>
          </a:p>
        </p:txBody>
      </p:sp>
    </p:spTree>
    <p:extLst>
      <p:ext uri="{BB962C8B-B14F-4D97-AF65-F5344CB8AC3E}">
        <p14:creationId xmlns:p14="http://schemas.microsoft.com/office/powerpoint/2010/main" val="241478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170646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“He who eats My flesh and drinks My blood </a:t>
            </a:r>
            <a:r>
              <a:rPr lang="en-US" sz="2800" b="1" i="1" dirty="0"/>
              <a:t>has eternal life</a:t>
            </a:r>
            <a:r>
              <a:rPr lang="en-US" sz="2800" i="1" dirty="0"/>
              <a:t>; and </a:t>
            </a:r>
            <a:r>
              <a:rPr lang="en-US" sz="2800" b="1" i="1" dirty="0"/>
              <a:t>I will raise him up on the last day</a:t>
            </a:r>
            <a:r>
              <a:rPr lang="en-US" sz="2800" i="1" dirty="0"/>
              <a:t>.”</a:t>
            </a:r>
            <a:r>
              <a:rPr lang="en-US" sz="2800" dirty="0"/>
              <a:t> (</a:t>
            </a:r>
            <a:r>
              <a:rPr lang="en-US" sz="2800" b="1" dirty="0"/>
              <a:t>verses 54</a:t>
            </a:r>
            <a:r>
              <a:rPr lang="en-US" sz="2800" dirty="0"/>
              <a:t>; 39, 40, 44)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i="1" dirty="0"/>
              <a:t>“</a:t>
            </a:r>
            <a:r>
              <a:rPr lang="en-US" sz="2800" b="1" i="1" dirty="0"/>
              <a:t>The last day</a:t>
            </a:r>
            <a:r>
              <a:rPr lang="en-US" sz="2800" i="1" dirty="0"/>
              <a:t>” </a:t>
            </a:r>
            <a:r>
              <a:rPr lang="en-US" sz="2800" dirty="0"/>
              <a:t>(John 11:24; 12:48)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 life Jesus came to give is the hope of the resurrection … not in this life. (Philippians 3:10-11)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“My flesh is </a:t>
            </a:r>
            <a:r>
              <a:rPr lang="en-US" sz="2800" b="1" i="1" dirty="0"/>
              <a:t>true food</a:t>
            </a:r>
            <a:r>
              <a:rPr lang="en-US" sz="2800" i="1" dirty="0"/>
              <a:t> … My blood is </a:t>
            </a:r>
            <a:r>
              <a:rPr lang="en-US" sz="2800" b="1" i="1" dirty="0"/>
              <a:t>true drink</a:t>
            </a:r>
            <a:r>
              <a:rPr lang="en-US" sz="2800" i="1" dirty="0"/>
              <a:t>.” </a:t>
            </a:r>
            <a:r>
              <a:rPr lang="en-US" sz="2800" dirty="0"/>
              <a:t>(verse 55)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i="1" dirty="0"/>
              <a:t>“</a:t>
            </a:r>
            <a:r>
              <a:rPr lang="en-US" sz="2800" b="1" i="1" dirty="0"/>
              <a:t>True</a:t>
            </a:r>
            <a:r>
              <a:rPr lang="en-US" sz="2800" i="1" dirty="0"/>
              <a:t>” </a:t>
            </a:r>
            <a:r>
              <a:rPr lang="en-US" sz="2800" dirty="0"/>
              <a:t>– means “not hidden, unconcealed.” </a:t>
            </a:r>
            <a:r>
              <a:rPr lang="en-US" dirty="0"/>
              <a:t>(Thayer)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God’s food to give eternal life was manifested.</a:t>
            </a:r>
          </a:p>
        </p:txBody>
      </p:sp>
    </p:spTree>
    <p:extLst>
      <p:ext uri="{BB962C8B-B14F-4D97-AF65-F5344CB8AC3E}">
        <p14:creationId xmlns:p14="http://schemas.microsoft.com/office/powerpoint/2010/main" val="286012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113935"/>
            <a:ext cx="8804324" cy="5693866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Jesus’ real objective in teaching of the need to eat His flesh and drink His blood: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i="1" dirty="0"/>
              <a:t>"He who eats My flesh and drinks My blood </a:t>
            </a:r>
            <a:r>
              <a:rPr lang="en-US" sz="2600" b="1" i="1" dirty="0"/>
              <a:t>abides in Me, and I in him</a:t>
            </a:r>
            <a:r>
              <a:rPr lang="en-US" sz="2600" i="1" dirty="0"/>
              <a:t>.” </a:t>
            </a:r>
            <a:r>
              <a:rPr lang="en-US" sz="2600" dirty="0"/>
              <a:t>(verses 56-57)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The word </a:t>
            </a:r>
            <a:r>
              <a:rPr lang="en-US" sz="2600" i="1" dirty="0"/>
              <a:t>“</a:t>
            </a:r>
            <a:r>
              <a:rPr lang="en-US" sz="2600" b="1" i="1" dirty="0"/>
              <a:t>abide</a:t>
            </a:r>
            <a:r>
              <a:rPr lang="en-US" sz="2600" i="1" dirty="0"/>
              <a:t>”</a:t>
            </a:r>
            <a:r>
              <a:rPr lang="en-US" sz="2600" dirty="0"/>
              <a:t> means: “equivalent to not to depart, not to leave, </a:t>
            </a:r>
            <a:r>
              <a:rPr lang="en-US" sz="2600" b="1" dirty="0"/>
              <a:t>to continue to be present</a:t>
            </a:r>
            <a:r>
              <a:rPr lang="en-US" sz="2600" dirty="0"/>
              <a:t> – </a:t>
            </a:r>
            <a:r>
              <a:rPr lang="en-US" sz="2600" b="1" dirty="0"/>
              <a:t>to maintain unbroken fellowship with one</a:t>
            </a:r>
            <a:r>
              <a:rPr lang="en-US" sz="2600" dirty="0"/>
              <a:t>, adhere to his party” (Thayer)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Jesus’ goal is that we </a:t>
            </a:r>
            <a:r>
              <a:rPr lang="en-US" sz="2600" i="1" dirty="0"/>
              <a:t>“</a:t>
            </a:r>
            <a:r>
              <a:rPr lang="en-US" sz="2600" b="1" i="1" dirty="0"/>
              <a:t>abide</a:t>
            </a:r>
            <a:r>
              <a:rPr lang="en-US" sz="2600" i="1" dirty="0"/>
              <a:t>”</a:t>
            </a:r>
            <a:r>
              <a:rPr lang="en-US" sz="2600" dirty="0"/>
              <a:t> in Him and He </a:t>
            </a:r>
            <a:r>
              <a:rPr lang="en-US" sz="2600" i="1" dirty="0"/>
              <a:t>“</a:t>
            </a:r>
            <a:r>
              <a:rPr lang="en-US" sz="2600" b="1" i="1" dirty="0"/>
              <a:t>abide</a:t>
            </a:r>
            <a:r>
              <a:rPr lang="en-US" sz="2600" i="1" dirty="0"/>
              <a:t>”</a:t>
            </a:r>
            <a:r>
              <a:rPr lang="en-US" sz="2600" dirty="0"/>
              <a:t> in us.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God the Father, Jesus, and the Holy Spirit want to have fellowship with those who partake of Jesus! 1 John 4:15-16; Romans 8:9-11; Ephesians 3:17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The impact of fellowship on our lives? 1 John 2:6; Galatians 2:20</a:t>
            </a:r>
          </a:p>
        </p:txBody>
      </p:sp>
    </p:spTree>
    <p:extLst>
      <p:ext uri="{BB962C8B-B14F-4D97-AF65-F5344CB8AC3E}">
        <p14:creationId xmlns:p14="http://schemas.microsoft.com/office/powerpoint/2010/main" val="308862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124206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 concludes this section of His teaching by once again contrasting the fleshly bread by which one still died, with the spiritual bread which provides eternal life: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“As the living Father sent Me, and I live because of the Father, so he who eats Me, he also will live because of Me. This is the bread which came down out of heaven; </a:t>
            </a:r>
            <a:r>
              <a:rPr lang="en-US" sz="2800" b="1" i="1" dirty="0"/>
              <a:t>not as the fathers ate and died; he who eats this bread will live forever</a:t>
            </a:r>
            <a:r>
              <a:rPr lang="en-US" sz="2800" i="1" dirty="0"/>
              <a:t>.” </a:t>
            </a:r>
            <a:r>
              <a:rPr lang="en-US" sz="2800" dirty="0"/>
              <a:t>(verses 57-58)</a:t>
            </a:r>
          </a:p>
        </p:txBody>
      </p:sp>
    </p:spTree>
    <p:extLst>
      <p:ext uri="{BB962C8B-B14F-4D97-AF65-F5344CB8AC3E}">
        <p14:creationId xmlns:p14="http://schemas.microsoft.com/office/powerpoint/2010/main" val="134808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016758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relationship with </a:t>
            </a:r>
            <a:r>
              <a:rPr lang="en-US" sz="2800" i="1" dirty="0"/>
              <a:t>“His disciples”</a:t>
            </a:r>
            <a:r>
              <a:rPr lang="en-US" sz="2800" dirty="0"/>
              <a:t> (verses 60-61)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Their response: </a:t>
            </a:r>
            <a:r>
              <a:rPr lang="en-US" sz="2800" i="1" dirty="0"/>
              <a:t>“</a:t>
            </a:r>
            <a:r>
              <a:rPr lang="en-US" sz="2800" b="1" i="1" dirty="0"/>
              <a:t>This is a difficult statement; who can listen to it</a:t>
            </a:r>
            <a:r>
              <a:rPr lang="en-US" sz="2800" i="1" dirty="0"/>
              <a:t>?”</a:t>
            </a:r>
            <a:r>
              <a:rPr lang="en-US" sz="2800" dirty="0"/>
              <a:t> (verse 60)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“</a:t>
            </a:r>
            <a:r>
              <a:rPr lang="en-US" sz="2800" b="1" i="1" dirty="0"/>
              <a:t>Difficult</a:t>
            </a:r>
            <a:r>
              <a:rPr lang="en-US" sz="2800" dirty="0"/>
              <a:t>” from </a:t>
            </a:r>
            <a:r>
              <a:rPr lang="en-US" sz="2800" i="1" dirty="0" err="1"/>
              <a:t>skleros</a:t>
            </a:r>
            <a:r>
              <a:rPr lang="en-US" sz="2800" dirty="0"/>
              <a:t> meaning “dry … hard or tough (figuratively, harsh, severe)” </a:t>
            </a:r>
            <a:r>
              <a:rPr lang="en-US" dirty="0"/>
              <a:t>(Strong) </a:t>
            </a:r>
            <a:r>
              <a:rPr lang="en-US" sz="2800" dirty="0"/>
              <a:t>“… Stiff … offensive and intolerable” </a:t>
            </a:r>
            <a:r>
              <a:rPr lang="en-US" dirty="0"/>
              <a:t>(Thayer)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Is Jesus’ teaching difficult, hard or offensive because it could not be understood?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Or because the work and change it would require? (Hebrews 5:11ff; 2 Peter 3:16)</a:t>
            </a:r>
          </a:p>
        </p:txBody>
      </p:sp>
    </p:spTree>
    <p:extLst>
      <p:ext uri="{BB962C8B-B14F-4D97-AF65-F5344CB8AC3E}">
        <p14:creationId xmlns:p14="http://schemas.microsoft.com/office/powerpoint/2010/main" val="137789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3123</TotalTime>
  <Words>1056</Words>
  <Application>Microsoft Office PowerPoint</Application>
  <PresentationFormat>On-screen Show (4:3)</PresentationFormat>
  <Paragraphs>63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PowerPoint Presentation</vt:lpstr>
      <vt:lpstr>“Unless the Father … draws him” John 6:44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6:35-58</vt:lpstr>
      <vt:lpstr>“I Am The Bread Of Life …” John 6:60-65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7</cp:revision>
  <dcterms:created xsi:type="dcterms:W3CDTF">2011-11-13T00:33:04Z</dcterms:created>
  <dcterms:modified xsi:type="dcterms:W3CDTF">2020-03-13T20:39:15Z</dcterms:modified>
</cp:coreProperties>
</file>